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70639-DC9D-4699-B5B9-EAD47B2A5556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2B88E-CCAA-447F-977E-149C7FA239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Negative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2B88E-CCAA-447F-977E-149C7FA2392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080FB68-4DC0-4ECA-A40D-36CA2DF86D60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A3112FE-40BD-4C8E-A9B3-5A1E959EA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FB68-4DC0-4ECA-A40D-36CA2DF86D60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12FE-40BD-4C8E-A9B3-5A1E959EA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FB68-4DC0-4ECA-A40D-36CA2DF86D60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12FE-40BD-4C8E-A9B3-5A1E959EA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080FB68-4DC0-4ECA-A40D-36CA2DF86D60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12FE-40BD-4C8E-A9B3-5A1E959EA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080FB68-4DC0-4ECA-A40D-36CA2DF86D60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A3112FE-40BD-4C8E-A9B3-5A1E959EA91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080FB68-4DC0-4ECA-A40D-36CA2DF86D60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3112FE-40BD-4C8E-A9B3-5A1E959EA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080FB68-4DC0-4ECA-A40D-36CA2DF86D60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A3112FE-40BD-4C8E-A9B3-5A1E959EA9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FB68-4DC0-4ECA-A40D-36CA2DF86D60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12FE-40BD-4C8E-A9B3-5A1E959EA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080FB68-4DC0-4ECA-A40D-36CA2DF86D60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3112FE-40BD-4C8E-A9B3-5A1E959EA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080FB68-4DC0-4ECA-A40D-36CA2DF86D60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A3112FE-40BD-4C8E-A9B3-5A1E959EA9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080FB68-4DC0-4ECA-A40D-36CA2DF86D60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A3112FE-40BD-4C8E-A9B3-5A1E959EA9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080FB68-4DC0-4ECA-A40D-36CA2DF86D60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A3112FE-40BD-4C8E-A9B3-5A1E959EA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utoringalaxy.com/main/classes-available/mathematics/algebra-i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ctlessons.com/math-vocabulary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lving-math-problems.com/math-symbols-vertical-lines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://tutoringalaxy.com/main/wp-content/uploads/2010/04/AlgebraL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727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flipH="1">
            <a:off x="0" y="664255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hlinkClick r:id="rId3"/>
              </a:rPr>
              <a:t>http://tutoringalaxy.com/main/classes-available/mathematics/algebra-i/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1143000"/>
            <a:ext cx="64034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Solving Equations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400" y="2286000"/>
            <a:ext cx="13484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3200400"/>
            <a:ext cx="6296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Inequalities involving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4600" y="4114800"/>
            <a:ext cx="44475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Absolute value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The absolute value of +5 is 5: |5+|= +5</a:t>
            </a:r>
            <a:br>
              <a:rPr lang="en-US" dirty="0" smtClean="0"/>
            </a:br>
            <a:r>
              <a:rPr lang="en-US" dirty="0" smtClean="0"/>
              <a:t>The absolute value of -5 is 5: |-5|= +5 </a:t>
            </a:r>
            <a:endParaRPr lang="en-US" dirty="0" smtClean="0"/>
          </a:p>
          <a:p>
            <a:r>
              <a:rPr lang="en-US" dirty="0" smtClean="0"/>
              <a:t>This can go with any number like shown above.</a:t>
            </a:r>
            <a:endParaRPr lang="en-US" dirty="0"/>
          </a:p>
        </p:txBody>
      </p:sp>
      <p:pic>
        <p:nvPicPr>
          <p:cNvPr id="28674" name="Picture 2" descr="http://www.crctlessons.com/images/absolute-value-l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76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144780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hlinkClick r:id="rId3"/>
              </a:rPr>
              <a:t>http://www.crctlessons.com/math-vocabulary.html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86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1986" name="Picture 2" descr="http://www.solving-math-problems.com/image-files/sym_lines_vert-bl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476500" cy="2733676"/>
          </a:xfrm>
          <a:prstGeom prst="rect">
            <a:avLst/>
          </a:prstGeom>
          <a:noFill/>
        </p:spPr>
      </p:pic>
      <p:sp>
        <p:nvSpPr>
          <p:cNvPr id="5" name="Up Arrow 4"/>
          <p:cNvSpPr/>
          <p:nvPr/>
        </p:nvSpPr>
        <p:spPr>
          <a:xfrm rot="19313336">
            <a:off x="2119464" y="2461687"/>
            <a:ext cx="2514600" cy="2057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4648200"/>
            <a:ext cx="588013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Is used to show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Absolute value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286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hlinkClick r:id="rId3"/>
              </a:rPr>
              <a:t>http://www.solving-math-problems.com/math-symbols-vertical-lines.html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i="1" dirty="0" smtClean="0"/>
              <a:t>EX</a:t>
            </a:r>
            <a:r>
              <a:rPr lang="en-US" dirty="0" smtClean="0"/>
              <a:t>  </a:t>
            </a:r>
            <a:r>
              <a:rPr lang="en-US" b="1" i="1" dirty="0" smtClean="0"/>
              <a:t>1:</a:t>
            </a:r>
            <a:r>
              <a:rPr lang="en-US" dirty="0" smtClean="0"/>
              <a:t> </a:t>
            </a:r>
            <a:r>
              <a:rPr lang="en-US" b="1" i="1" dirty="0" smtClean="0"/>
              <a:t>4|x+2|= 24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4/4|x+2|= 24/4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|x+2|= 6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Case 1 : x+2= -6</a:t>
            </a:r>
            <a:br>
              <a:rPr lang="en-US" dirty="0" smtClean="0"/>
            </a:br>
            <a:r>
              <a:rPr lang="en-US" dirty="0" smtClean="0"/>
              <a:t>                 -2  -2</a:t>
            </a:r>
            <a:br>
              <a:rPr lang="en-US" dirty="0" smtClean="0"/>
            </a:br>
            <a:r>
              <a:rPr lang="en-US" dirty="0" smtClean="0"/>
              <a:t>                x=  -8</a:t>
            </a:r>
            <a:br>
              <a:rPr lang="en-US" dirty="0" smtClean="0"/>
            </a:br>
            <a:r>
              <a:rPr lang="en-US" dirty="0" smtClean="0"/>
              <a:t>Case 2: x+2= 6</a:t>
            </a:r>
            <a:br>
              <a:rPr lang="en-US" dirty="0" smtClean="0"/>
            </a:br>
            <a:r>
              <a:rPr lang="en-US" dirty="0" smtClean="0"/>
              <a:t>                -2  -2</a:t>
            </a:r>
            <a:br>
              <a:rPr lang="en-US" dirty="0" smtClean="0"/>
            </a:br>
            <a:r>
              <a:rPr lang="en-US" dirty="0" smtClean="0"/>
              <a:t>                 x= 4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152400"/>
            <a:ext cx="740940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Example of Absolute 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Value Equation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2057400"/>
            <a:ext cx="330250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Both</a:t>
            </a:r>
          </a:p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-8 and 4 </a:t>
            </a:r>
          </a:p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Could be</a:t>
            </a:r>
          </a:p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solutions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EX 1:</a:t>
            </a:r>
            <a:r>
              <a:rPr lang="en-US" dirty="0" smtClean="0"/>
              <a:t> </a:t>
            </a:r>
            <a:r>
              <a:rPr lang="en-US" b="1" i="1" dirty="0" smtClean="0"/>
              <a:t>|x| +3 &lt;12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        -3    -3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|x| &lt; 9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x&gt;-9 AND x&lt;9 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457200"/>
            <a:ext cx="9525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Absolute Value Inequalities</a:t>
            </a:r>
            <a:r>
              <a:rPr lang="en-US" sz="5400" b="1" dirty="0"/>
              <a:t> 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62391" y="1981200"/>
            <a:ext cx="3797835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Both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&gt;-9 and &lt;9</a:t>
            </a:r>
          </a:p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Could be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solutions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295400"/>
            <a:ext cx="76274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Absolute Value pretty 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2286000"/>
            <a:ext cx="746230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Much is telling you to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7013" y="3124200"/>
            <a:ext cx="88969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Look for a positive and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0" y="4114800"/>
            <a:ext cx="6021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Negative solution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</TotalTime>
  <Words>70</Words>
  <Application>Microsoft Office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Slide 1</vt:lpstr>
      <vt:lpstr>Slide 2</vt:lpstr>
      <vt:lpstr>Slide 3</vt:lpstr>
      <vt:lpstr>Slide 4</vt:lpstr>
      <vt:lpstr>Slide 5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LAURANGEL</dc:creator>
  <cp:lastModifiedBy>LAURANGEL</cp:lastModifiedBy>
  <cp:revision>5</cp:revision>
  <dcterms:created xsi:type="dcterms:W3CDTF">2012-05-29T03:15:42Z</dcterms:created>
  <dcterms:modified xsi:type="dcterms:W3CDTF">2012-05-29T04:01:36Z</dcterms:modified>
</cp:coreProperties>
</file>